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5"/>
  </p:notesMasterIdLst>
  <p:sldIdLst>
    <p:sldId id="321" r:id="rId2"/>
    <p:sldId id="307" r:id="rId3"/>
    <p:sldId id="322" r:id="rId4"/>
    <p:sldId id="323" r:id="rId5"/>
    <p:sldId id="324" r:id="rId6"/>
    <p:sldId id="325" r:id="rId7"/>
    <p:sldId id="327" r:id="rId8"/>
    <p:sldId id="326" r:id="rId9"/>
    <p:sldId id="309" r:id="rId10"/>
    <p:sldId id="332" r:id="rId11"/>
    <p:sldId id="308" r:id="rId12"/>
    <p:sldId id="328" r:id="rId13"/>
    <p:sldId id="331" r:id="rId14"/>
    <p:sldId id="330" r:id="rId15"/>
    <p:sldId id="329" r:id="rId16"/>
    <p:sldId id="333" r:id="rId17"/>
    <p:sldId id="310" r:id="rId18"/>
    <p:sldId id="311" r:id="rId19"/>
    <p:sldId id="334" r:id="rId20"/>
    <p:sldId id="319" r:id="rId21"/>
    <p:sldId id="335" r:id="rId22"/>
    <p:sldId id="312" r:id="rId23"/>
    <p:sldId id="27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732"/>
    <a:srgbClr val="BFCD3A"/>
    <a:srgbClr val="029576"/>
    <a:srgbClr val="549D38"/>
    <a:srgbClr val="4B8D33"/>
    <a:srgbClr val="7F7F7F"/>
    <a:srgbClr val="0D0D0D"/>
    <a:srgbClr val="DEDEDE"/>
    <a:srgbClr val="E8BB45"/>
    <a:srgbClr val="99C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14" autoAdjust="0"/>
    <p:restoredTop sz="94434" autoAdjust="0"/>
  </p:normalViewPr>
  <p:slideViewPr>
    <p:cSldViewPr snapToGrid="0">
      <p:cViewPr varScale="1">
        <p:scale>
          <a:sx n="116" d="100"/>
          <a:sy n="116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2.1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09/06/2015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73717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72793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729857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34365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16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60724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322745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84766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4861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94102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87791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90139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MARZO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83226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82709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258365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5920386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58423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24809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78412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40134" y="5183923"/>
            <a:ext cx="1790509" cy="902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Investigaciòn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615044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44322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49255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78533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4219559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145196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796454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468391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15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146786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16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39" y="5753096"/>
              <a:ext cx="2420938" cy="1206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8" y="6122988"/>
              <a:ext cx="2336800" cy="609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2187785495"/>
              </p:ext>
            </p:extLst>
          </p:nvPr>
        </p:nvGraphicFramePr>
        <p:xfrm>
          <a:off x="1349392" y="2324132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Shape 628"/>
          <p:cNvSpPr/>
          <p:nvPr/>
        </p:nvSpPr>
        <p:spPr>
          <a:xfrm>
            <a:off x="3098958" y="2416344"/>
            <a:ext cx="259146" cy="64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7" name="Shape 628"/>
          <p:cNvSpPr/>
          <p:nvPr/>
        </p:nvSpPr>
        <p:spPr>
          <a:xfrm flipH="1" flipV="1">
            <a:off x="1793181" y="4154696"/>
            <a:ext cx="215470" cy="500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8" name="Shape 628"/>
          <p:cNvSpPr/>
          <p:nvPr/>
        </p:nvSpPr>
        <p:spPr>
          <a:xfrm flipH="1">
            <a:off x="1597591" y="2306301"/>
            <a:ext cx="903948" cy="433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9" name="Text Placeholder 3"/>
          <p:cNvSpPr txBox="1">
            <a:spLocks/>
          </p:cNvSpPr>
          <p:nvPr/>
        </p:nvSpPr>
        <p:spPr>
          <a:xfrm>
            <a:off x="2711937" y="2139345"/>
            <a:ext cx="1449116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DESARROLLO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Text Placeholder 3"/>
          <p:cNvSpPr txBox="1">
            <a:spLocks/>
          </p:cNvSpPr>
          <p:nvPr/>
        </p:nvSpPr>
        <p:spPr>
          <a:xfrm>
            <a:off x="1055819" y="2029301"/>
            <a:ext cx="936155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22671" y="4517173"/>
            <a:ext cx="1008289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ANÁLISIS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713751" y="2306610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440</a:t>
            </a:r>
            <a:r>
              <a:rPr lang="es-AR" sz="28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549D38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4705251" y="2994407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DESARROLLO</a:t>
            </a:r>
            <a:endParaRPr lang="es-ES" sz="2000" b="1" dirty="0"/>
          </a:p>
        </p:txBody>
      </p:sp>
      <p:sp>
        <p:nvSpPr>
          <p:cNvPr id="39" name="Rectángulo 38"/>
          <p:cNvSpPr/>
          <p:nvPr/>
        </p:nvSpPr>
        <p:spPr>
          <a:xfrm>
            <a:off x="4722251" y="3634164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105</a:t>
            </a:r>
            <a:r>
              <a:rPr lang="es-AR" sz="28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029576"/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4713750" y="4321961"/>
            <a:ext cx="172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ANÁLISIS</a:t>
            </a:r>
            <a:endParaRPr lang="es-ES" sz="2000" b="1" dirty="0"/>
          </a:p>
        </p:txBody>
      </p:sp>
      <p:sp>
        <p:nvSpPr>
          <p:cNvPr id="41" name="Rectángulo 40"/>
          <p:cNvSpPr/>
          <p:nvPr/>
        </p:nvSpPr>
        <p:spPr>
          <a:xfrm>
            <a:off x="6839917" y="2306610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120</a:t>
            </a:r>
            <a:r>
              <a:rPr lang="es-AR" sz="28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BFCD3A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7058726" y="2994407"/>
            <a:ext cx="1427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TESTING</a:t>
            </a:r>
            <a:endParaRPr lang="es-ES" sz="2000" b="1" dirty="0"/>
          </a:p>
        </p:txBody>
      </p:sp>
      <p:sp>
        <p:nvSpPr>
          <p:cNvPr id="43" name="Rectángulo 42"/>
          <p:cNvSpPr/>
          <p:nvPr/>
        </p:nvSpPr>
        <p:spPr>
          <a:xfrm>
            <a:off x="6825005" y="3596531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440</a:t>
            </a:r>
            <a:r>
              <a:rPr lang="es-AR" sz="28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89B732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6816505" y="4284328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INVESTIGACIÓN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08104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SPOT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307728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23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4319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4243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6484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4446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5161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976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4244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812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902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3667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3922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5324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365038" y="2763194"/>
            <a:ext cx="75982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Spot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407053" y="3171523"/>
            <a:ext cx="222308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 publicitario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5307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376069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427180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5418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3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60" y="1092030"/>
            <a:ext cx="8946290" cy="50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3.7037E-7 L -0.20052 0.0090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8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6" descr="http://www.ocweblogic.com/wp-content/uploads/2012/03/web-design-huntington-beach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89" y="4350873"/>
            <a:ext cx="1823300" cy="11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Gestión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Automatizada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3702</TotalTime>
  <Words>417</Words>
  <Application>Microsoft Office PowerPoint</Application>
  <PresentationFormat>Presentación en pantalla (4:3)</PresentationFormat>
  <Paragraphs>185</Paragraphs>
  <Slides>23</Slides>
  <Notes>11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40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SPOT PUBLICITARIO</vt:lpstr>
      <vt:lpstr>Presentación de PowerPoint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366</cp:revision>
  <dcterms:created xsi:type="dcterms:W3CDTF">2014-04-03T22:40:54Z</dcterms:created>
  <dcterms:modified xsi:type="dcterms:W3CDTF">2015-06-09T20:17:54Z</dcterms:modified>
</cp:coreProperties>
</file>